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56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5E"/>
    <a:srgbClr val="B38BBF"/>
    <a:srgbClr val="925AA4"/>
    <a:srgbClr val="6F0579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org.mx/v1/archivos/acuerdos/2016/50.-%20Acuerdo%20IEC-CG-048-2016.%20Modificaci%C3%B3n%20al%20Acuerdo%20IEC-CG-038-2016%20respecto%20a%20la%20integraci%C3%B3n%20del%20Comit%C3%A9%20de%20Transparencia.pdf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21, fracción XXII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8457013" y="5274164"/>
            <a:ext cx="3139677" cy="1180527"/>
            <a:chOff x="7820286" y="994753"/>
            <a:chExt cx="3951804" cy="80319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234609" cy="314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200" b="1" dirty="0">
                  <a:solidFill>
                    <a:srgbClr val="6F0579"/>
                  </a:solidFill>
                </a:rPr>
                <a:t>30 de septiembre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6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20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8D781EC-FF62-4217-9A8A-4E897CA7C4BC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2725890" y="1583836"/>
            <a:ext cx="6261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1D55CA-8B62-4E89-8CE0-2D3F8C15B37C}"/>
              </a:ext>
            </a:extLst>
          </p:cNvPr>
          <p:cNvSpPr txBox="1"/>
          <p:nvPr/>
        </p:nvSpPr>
        <p:spPr>
          <a:xfrm>
            <a:off x="522661" y="2615810"/>
            <a:ext cx="813607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Nombre: </a:t>
            </a:r>
            <a:r>
              <a:rPr lang="es-MX" sz="1600" dirty="0"/>
              <a:t>Licda. Erika Georgina Oyervides González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Cargo: </a:t>
            </a:r>
            <a:r>
              <a:rPr lang="es-MX" sz="1600" dirty="0"/>
              <a:t>Titular de la Unidad Técnica de Transparencia y Acceso a la Información</a:t>
            </a:r>
          </a:p>
          <a:p>
            <a:pPr algn="just"/>
            <a:r>
              <a:rPr lang="es-MX" sz="1600" b="1" dirty="0"/>
              <a:t>    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Fracc. Rancho La Torrecilla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196.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 </a:t>
            </a:r>
            <a:r>
              <a:rPr lang="es-MX" sz="1600" u="sng" dirty="0"/>
              <a:t>transparencia@iec.org.mx</a:t>
            </a:r>
            <a:r>
              <a:rPr lang="es-MX" sz="1600" dirty="0"/>
              <a:t> ; </a:t>
            </a:r>
            <a:r>
              <a:rPr lang="es-MX" sz="1600" u="sng" dirty="0"/>
              <a:t>erika.oyervides@iec.org.mx</a:t>
            </a:r>
          </a:p>
          <a:p>
            <a:pPr marL="1800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93D97-781E-4177-8D90-D47B4B136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8902669" y="2694449"/>
            <a:ext cx="1497496" cy="20538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6138535-5D24-42CF-B7E2-B4375FDBC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4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218167" y="246626"/>
            <a:ext cx="315883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septiembre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522895" y="331487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septiembre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González.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septiembre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112695" y="1646256"/>
            <a:ext cx="396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2C7132-6F35-4EE4-AA97-AF3658C0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08" y="2566556"/>
            <a:ext cx="777440" cy="114569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60905D-5F50-48CA-B568-70A232B634EF}"/>
              </a:ext>
            </a:extLst>
          </p:cNvPr>
          <p:cNvSpPr txBox="1"/>
          <p:nvPr/>
        </p:nvSpPr>
        <p:spPr>
          <a:xfrm>
            <a:off x="524442" y="3886913"/>
            <a:ext cx="3074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Laura Patricia Ramírez Vásquez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Directora Ejecutiva de Asuntos Jurídicos 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Presidenta del Comité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A57D35-1FC9-4132-88E6-7299F48E3074}"/>
              </a:ext>
            </a:extLst>
          </p:cNvPr>
          <p:cNvSpPr txBox="1"/>
          <p:nvPr/>
        </p:nvSpPr>
        <p:spPr>
          <a:xfrm>
            <a:off x="4207063" y="3774196"/>
            <a:ext cx="3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Nallely Guadalupe Sanchez Infante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de la Unidad Técnica de Archivos y Gestión Documental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F1CCD-956A-4C54-8AF3-C04E1C03E2CC}"/>
              </a:ext>
            </a:extLst>
          </p:cNvPr>
          <p:cNvSpPr txBox="1"/>
          <p:nvPr/>
        </p:nvSpPr>
        <p:spPr>
          <a:xfrm>
            <a:off x="7883236" y="3803999"/>
            <a:ext cx="36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Erika Georgina Oyervides González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 de la Unidad Técnica de Transparencia y Acceso a la Información Pública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440872" y="5255032"/>
            <a:ext cx="93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400" dirty="0"/>
              <a:t>(Consulta: http://www.iec.org.mx/v1/archivos//acuerdos/2016/50.-%20Acuerdo%20IEC-CG-048-2016.%20Modificaci%C3%B3n%20al%20Acuerdo%20IEC-CG-038-2016%20respecto%20a%20la%20integraci%C3%B3n%20del%20Comit%C3%A9%20de%20Transparencia.pdf)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C420FF-C1BB-4449-A2D9-05CCEF885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9225225" y="2566556"/>
            <a:ext cx="835336" cy="114569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8B4047-3FB6-52C0-F7AA-29A2D623EB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17045" r="8463"/>
          <a:stretch/>
        </p:blipFill>
        <p:spPr>
          <a:xfrm rot="16200000">
            <a:off x="5264988" y="2737282"/>
            <a:ext cx="1145697" cy="83533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43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septiembre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57200" y="125230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Nombramientos </a:t>
            </a:r>
            <a:br>
              <a:rPr lang="es-MX" sz="2800" dirty="0">
                <a:solidFill>
                  <a:srgbClr val="B38BBF"/>
                </a:solidFill>
              </a:rPr>
            </a:br>
            <a:r>
              <a:rPr lang="es-MX" sz="2800">
                <a:solidFill>
                  <a:srgbClr val="B38BBF"/>
                </a:solidFill>
              </a:rPr>
              <a:t>Integrantes del </a:t>
            </a:r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172110" y="6241664"/>
            <a:ext cx="93102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000" dirty="0"/>
              <a:t>(Consulta: </a:t>
            </a:r>
            <a:r>
              <a:rPr lang="es-MX" sz="1000" dirty="0">
                <a:hlinkClick r:id="rId3"/>
              </a:rPr>
              <a:t>http://www.iec.org.mx/v1/archivos//acuerdos/2016/50.-%20Acuerdo%20IEC-CG-048-2016.%20Modificaci%C3%B3n%20al%20Acuerdo%20IEC-CG-038-2016%20respecto%20a%20la%20integraci%C3%B3n%20del%20Comit%C3%A9%20de%20Transparencia.pdf</a:t>
            </a:r>
            <a:r>
              <a:rPr lang="es-MX" sz="1000" dirty="0"/>
              <a:t>)</a:t>
            </a:r>
          </a:p>
          <a:p>
            <a:pPr algn="ctr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D9121B-6A34-9147-7AF2-68ECBF1F8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18792" r="33370" b="6646"/>
          <a:stretch/>
        </p:blipFill>
        <p:spPr>
          <a:xfrm>
            <a:off x="7734929" y="2293494"/>
            <a:ext cx="3054538" cy="3751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871A9-D3B6-281A-B504-F42317F07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08" t="18792" r="34131" b="11833"/>
          <a:stretch/>
        </p:blipFill>
        <p:spPr>
          <a:xfrm>
            <a:off x="534458" y="2232801"/>
            <a:ext cx="3054539" cy="38731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653CD-D9A2-1E33-6367-D703DBFC9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61" t="18792" r="35341" b="15539"/>
          <a:stretch/>
        </p:blipFill>
        <p:spPr>
          <a:xfrm>
            <a:off x="4156447" y="2261216"/>
            <a:ext cx="3006265" cy="3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572</Words>
  <Application>Microsoft Office PowerPoint</Application>
  <PresentationFormat>Panorámica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Yolanda Medrano</cp:lastModifiedBy>
  <cp:revision>113</cp:revision>
  <dcterms:created xsi:type="dcterms:W3CDTF">2017-07-27T15:41:24Z</dcterms:created>
  <dcterms:modified xsi:type="dcterms:W3CDTF">2024-10-02T18:01:44Z</dcterms:modified>
</cp:coreProperties>
</file>